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21" r:id="rId55"/>
    <p:sldId id="319" r:id="rId56"/>
    <p:sldId id="324" r:id="rId57"/>
    <p:sldId id="325" r:id="rId58"/>
    <p:sldId id="322" r:id="rId59"/>
    <p:sldId id="323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4"/>
    <p:restoredTop sz="89058"/>
  </p:normalViewPr>
  <p:slideViewPr>
    <p:cSldViewPr snapToGrid="0" snapToObjects="1">
      <p:cViewPr varScale="1">
        <p:scale>
          <a:sx n="121" d="100"/>
          <a:sy n="121" d="100"/>
        </p:scale>
        <p:origin x="168" y="184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 &amp; Ensemble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Survival &amp; Real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단일</a:t>
            </a:r>
            <a:r>
              <a:rPr kumimoji="1" lang="en-US" altLang="ko-KR" dirty="0"/>
              <a:t>(Single)</a:t>
            </a:r>
            <a:r>
              <a:rPr kumimoji="1" lang="ko-KR" altLang="en-US" dirty="0"/>
              <a:t> 모델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</a:t>
            </a:r>
            <a:r>
              <a:rPr kumimoji="1" lang="ko-KR" altLang="en-US" dirty="0"/>
              <a:t>하나만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소요시간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2, 3, 4</a:t>
            </a:r>
            <a:r>
              <a:rPr kumimoji="1" lang="ko-KR" altLang="en-US" dirty="0"/>
              <a:t> 여러 개로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소요시간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93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ore-KR" dirty="0"/>
              <a:t> </a:t>
            </a:r>
            <a:r>
              <a:rPr kumimoji="1" lang="en-US" altLang="ko-Kore-KR" dirty="0" err="1"/>
              <a:t>Cupy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1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2447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300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6441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885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200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 테스트 모두 </a:t>
            </a:r>
            <a:r>
              <a:rPr kumimoji="1" lang="ko-KR" altLang="en-US"/>
              <a:t>같은 값 나옴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516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앙상블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서바이벌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다수결 모델 </a:t>
            </a:r>
            <a:r>
              <a:rPr kumimoji="1" lang="en-US" altLang="ko-KR" dirty="0"/>
              <a:t>5</a:t>
            </a:r>
            <a:r>
              <a:rPr kumimoji="1" lang="ko-KR" altLang="en-US" dirty="0"/>
              <a:t>번 성능 테스트 결과</a:t>
            </a:r>
            <a:endParaRPr kumimoji="1" lang="en-US" altLang="ko-KR" dirty="0"/>
          </a:p>
          <a:p>
            <a:r>
              <a:rPr kumimoji="1" lang="en-US" altLang="ko-KR" dirty="0"/>
              <a:t>5</a:t>
            </a:r>
            <a:r>
              <a:rPr kumimoji="1" lang="ko-KR" altLang="en-US" dirty="0"/>
              <a:t>번 모두 동일하게 나옴</a:t>
            </a:r>
            <a:endParaRPr kumimoji="1" lang="en-US" altLang="ko-KR" dirty="0"/>
          </a:p>
          <a:p>
            <a:r>
              <a:rPr kumimoji="1" lang="ko-KR" altLang="en-US" dirty="0"/>
              <a:t>평균의 의미가</a:t>
            </a:r>
            <a:r>
              <a:rPr kumimoji="1" lang="en-US" altLang="ko-KR" dirty="0"/>
              <a:t>…??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80852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799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2.png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AFC93-2BB5-9E47-ACF7-8AD307879C3E}"/>
              </a:ext>
            </a:extLst>
          </p:cNvPr>
          <p:cNvGrpSpPr/>
          <p:nvPr/>
        </p:nvGrpSpPr>
        <p:grpSpPr>
          <a:xfrm>
            <a:off x="399355" y="699218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72.760 %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80.780 %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82.540 %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82.720 %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698856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698857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698857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CA4B26-AF87-3041-AFA1-39C2F5BDCDE6}"/>
              </a:ext>
            </a:extLst>
          </p:cNvPr>
          <p:cNvGrpSpPr/>
          <p:nvPr/>
        </p:nvGrpSpPr>
        <p:grpSpPr>
          <a:xfrm>
            <a:off x="693213" y="4757979"/>
            <a:ext cx="4536061" cy="1821600"/>
            <a:chOff x="679961" y="2624381"/>
            <a:chExt cx="4536061" cy="18216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A52FE6-0624-074F-BE72-0D4C0E9D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DDEB28-BFE6-114C-93A0-F01426AD620E}"/>
                </a:ext>
              </a:extLst>
            </p:cNvPr>
            <p:cNvSpPr/>
            <p:nvPr/>
          </p:nvSpPr>
          <p:spPr>
            <a:xfrm>
              <a:off x="2568211" y="3116507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FE5EF0C-12F9-E94E-9F52-E2FA5B1AB935}"/>
              </a:ext>
            </a:extLst>
          </p:cNvPr>
          <p:cNvSpPr txBox="1"/>
          <p:nvPr/>
        </p:nvSpPr>
        <p:spPr>
          <a:xfrm>
            <a:off x="5136897" y="566877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7190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2CF4D0-6D8B-744D-B1BC-E2784CF92472}"/>
              </a:ext>
            </a:extLst>
          </p:cNvPr>
          <p:cNvGrpSpPr/>
          <p:nvPr/>
        </p:nvGrpSpPr>
        <p:grpSpPr>
          <a:xfrm>
            <a:off x="399355" y="2183461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C81FD-4178-BA4F-9A19-F31724632DB0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08E88-F03B-184E-A79D-C0578BF1E6B8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547F6-65E4-0E4A-BDF7-11EA6ECF185A}"/>
              </a:ext>
            </a:extLst>
          </p:cNvPr>
          <p:cNvSpPr txBox="1"/>
          <p:nvPr/>
        </p:nvSpPr>
        <p:spPr>
          <a:xfrm>
            <a:off x="9863827" y="612582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D074B-7DEB-6347-8108-D10FC787CD74}"/>
              </a:ext>
            </a:extLst>
          </p:cNvPr>
          <p:cNvSpPr txBox="1"/>
          <p:nvPr/>
        </p:nvSpPr>
        <p:spPr>
          <a:xfrm>
            <a:off x="4935577" y="948083"/>
            <a:ext cx="232084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말고 </a:t>
            </a: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로 하자</a:t>
            </a:r>
            <a:endParaRPr kumimoji="1" lang="en-US" altLang="ko-KR" sz="1400" b="1" dirty="0">
              <a:solidFill>
                <a:srgbClr val="FF0000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31FDB-BC12-AE4E-A5BF-BB3F1160C032}"/>
              </a:ext>
            </a:extLst>
          </p:cNvPr>
          <p:cNvGrpSpPr/>
          <p:nvPr/>
        </p:nvGrpSpPr>
        <p:grpSpPr>
          <a:xfrm>
            <a:off x="2160282" y="291549"/>
            <a:ext cx="3146306" cy="3806080"/>
            <a:chOff x="679960" y="2183461"/>
            <a:chExt cx="2428801" cy="330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679960" y="4469300"/>
              <a:ext cx="2428800" cy="1019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53.880 %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62.560 %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64.460 %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69.400 %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6426993" y="272795"/>
            <a:ext cx="3313352" cy="3811397"/>
            <a:chOff x="3411719" y="2181800"/>
            <a:chExt cx="2583372" cy="33566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411719" y="2567414"/>
              <a:ext cx="2583372" cy="2971072"/>
              <a:chOff x="3411719" y="2567414"/>
              <a:chExt cx="2583372" cy="29710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411720" y="4504795"/>
                <a:ext cx="2583371" cy="1033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2B7FF-062E-CE41-A362-ACE58D753D04}"/>
              </a:ext>
            </a:extLst>
          </p:cNvPr>
          <p:cNvGrpSpPr/>
          <p:nvPr/>
        </p:nvGrpSpPr>
        <p:grpSpPr>
          <a:xfrm>
            <a:off x="2160282" y="4174219"/>
            <a:ext cx="5158158" cy="2683781"/>
            <a:chOff x="679960" y="2300328"/>
            <a:chExt cx="5158158" cy="26837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9DE853-88C9-1541-8876-25C3E234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79960" y="2624380"/>
              <a:ext cx="3146305" cy="23597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F4F1F6-17AD-FF42-B1ED-EACCA2181958}"/>
                </a:ext>
              </a:extLst>
            </p:cNvPr>
            <p:cNvSpPr/>
            <p:nvPr/>
          </p:nvSpPr>
          <p:spPr>
            <a:xfrm>
              <a:off x="3190307" y="3304025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50.340 %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61.680 %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58.380 %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C7754-82FE-2145-9C34-2D44DCC9CBDE}"/>
                </a:ext>
              </a:extLst>
            </p:cNvPr>
            <p:cNvSpPr txBox="1"/>
            <p:nvPr/>
          </p:nvSpPr>
          <p:spPr>
            <a:xfrm>
              <a:off x="1628095" y="2300328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B2DB41-4C12-EA4A-8AD2-3DDBEA0DEF87}"/>
              </a:ext>
            </a:extLst>
          </p:cNvPr>
          <p:cNvSpPr txBox="1"/>
          <p:nvPr/>
        </p:nvSpPr>
        <p:spPr>
          <a:xfrm>
            <a:off x="7259716" y="564406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57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32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69.400 %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12E4E-09BD-7E4E-B090-C5F0C9C3E6F1}"/>
              </a:ext>
            </a:extLst>
          </p:cNvPr>
          <p:cNvSpPr txBox="1"/>
          <p:nvPr/>
        </p:nvSpPr>
        <p:spPr>
          <a:xfrm>
            <a:off x="9863827" y="2183099"/>
            <a:ext cx="1250034" cy="3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Ensemble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7CAE5-9C35-0A49-921C-CBA951263AB8}"/>
              </a:ext>
            </a:extLst>
          </p:cNvPr>
          <p:cNvSpPr/>
          <p:nvPr/>
        </p:nvSpPr>
        <p:spPr>
          <a:xfrm>
            <a:off x="8939450" y="4677690"/>
            <a:ext cx="2647811" cy="1173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79.560 %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80.060 %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84.340 %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85.000 %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367C1-9175-1D4A-8959-3B93C144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68779" y="2568743"/>
            <a:ext cx="2583372" cy="19375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D5B31F-CBE3-EC43-9845-820843084FF0}"/>
              </a:ext>
            </a:extLst>
          </p:cNvPr>
          <p:cNvSpPr txBox="1"/>
          <p:nvPr/>
        </p:nvSpPr>
        <p:spPr>
          <a:xfrm>
            <a:off x="6949567" y="2183100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Survival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269E0A-5F05-C14F-8BA4-DEF579EC9663}"/>
              </a:ext>
            </a:extLst>
          </p:cNvPr>
          <p:cNvSpPr txBox="1"/>
          <p:nvPr/>
        </p:nvSpPr>
        <p:spPr>
          <a:xfrm>
            <a:off x="4111681" y="2183100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Majority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5DB539-A8A5-D944-9656-0172434EC345}"/>
              </a:ext>
            </a:extLst>
          </p:cNvPr>
          <p:cNvSpPr/>
          <p:nvPr/>
        </p:nvSpPr>
        <p:spPr>
          <a:xfrm>
            <a:off x="6079040" y="4676200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64.700 %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68.220 %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73.640 %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75.200 %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83D020-A13A-D54B-93F8-F71EC06745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82897" y="2556496"/>
            <a:ext cx="2587198" cy="194039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D09CEA-1376-8C42-9541-C1BF0103988C}"/>
              </a:ext>
            </a:extLst>
          </p:cNvPr>
          <p:cNvSpPr/>
          <p:nvPr/>
        </p:nvSpPr>
        <p:spPr>
          <a:xfrm>
            <a:off x="3259765" y="4677500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63.460 %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67.440 %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72.000 %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75.040 %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3D720BE-8716-D54E-BE47-BC4910432A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8744" y="2560598"/>
            <a:ext cx="2575905" cy="19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6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50.340 %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61.680 %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58.380 %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77.200 %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76.800 %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80.540 %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84.980 %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67.680 %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78.280 %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76.540 %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633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KSC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2021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학회 관련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최종 논문 수정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학회 참가 일정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+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일</a:t>
            </a: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0910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522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뺄셈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평균 내고 있음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저작위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문구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218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1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뺄셈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평균 내는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논문 쓰는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8055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92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 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성능 테스트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&amp;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평균 계산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4BF18-CAC3-BB44-8D3D-8F9E0170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376" y="1903885"/>
            <a:ext cx="2348089" cy="1761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0A222B-1AC8-D34D-A6DB-FB20FCCF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2465" y="1903884"/>
            <a:ext cx="2348089" cy="1761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57D797-3E40-724D-B94A-A4FCFE00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8363" y="1912351"/>
            <a:ext cx="2348089" cy="1761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2EFF41-B294-8748-9673-2EF04CEB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4261" y="1912351"/>
            <a:ext cx="2348089" cy="1761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A54036-B46B-1D40-8400-4FFF73EE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47968" y="1912351"/>
            <a:ext cx="2348089" cy="17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49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 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voting), Survival, Majority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성능 테스트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&amp;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평균 계산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60E5FC-9933-2540-81FB-2B81C1D1A8B6}"/>
              </a:ext>
            </a:extLst>
          </p:cNvPr>
          <p:cNvGrpSpPr/>
          <p:nvPr/>
        </p:nvGrpSpPr>
        <p:grpSpPr>
          <a:xfrm>
            <a:off x="155518" y="1322308"/>
            <a:ext cx="11731681" cy="1769533"/>
            <a:chOff x="155518" y="1830311"/>
            <a:chExt cx="11731681" cy="17695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04BF18-CAC3-BB44-8D3D-8F9E0170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5518" y="1830312"/>
              <a:ext cx="2348088" cy="17610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0A222B-1AC8-D34D-A6DB-FB20FCCF7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503607" y="1830311"/>
              <a:ext cx="2348088" cy="176106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57D797-3E40-724D-B94A-A4FCFE00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849505" y="1841330"/>
              <a:ext cx="2348089" cy="175596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2EFF41-B294-8748-9673-2EF04CEB1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195403" y="1838778"/>
              <a:ext cx="2348089" cy="176106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2A54036-B46B-1D40-8400-4FFF73EE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539110" y="1841330"/>
              <a:ext cx="2348089" cy="17559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F779DA-E496-F14B-9041-20B1FD67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191021" y="1841330"/>
              <a:ext cx="2348089" cy="175596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013BAB-C250-9043-8057-86C2BA7C9D9F}"/>
              </a:ext>
            </a:extLst>
          </p:cNvPr>
          <p:cNvGrpSpPr/>
          <p:nvPr/>
        </p:nvGrpSpPr>
        <p:grpSpPr>
          <a:xfrm>
            <a:off x="185350" y="3125678"/>
            <a:ext cx="11731681" cy="1772179"/>
            <a:chOff x="155518" y="1832924"/>
            <a:chExt cx="11731681" cy="17669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AB4A13-6912-7243-A3A3-6A1110971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55518" y="1832925"/>
              <a:ext cx="2348088" cy="17558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E338DC5-F417-9048-882B-FDE2C6CA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03607" y="1832924"/>
              <a:ext cx="2348088" cy="17558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2D8B0C-70D0-9648-9F12-F0B0858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849505" y="1841391"/>
              <a:ext cx="2348089" cy="17558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AB6611-9A3A-134B-8CB8-620315B4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195403" y="1838778"/>
              <a:ext cx="2348089" cy="176106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1A46122-A4AB-1746-AE08-C610B2072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539110" y="1841391"/>
              <a:ext cx="2348089" cy="17558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B5EA93F-8CEC-7E4C-88D3-30ED72BD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191021" y="1841391"/>
              <a:ext cx="2348089" cy="175584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5E374-1331-CC43-881E-B638CE18398A}"/>
              </a:ext>
            </a:extLst>
          </p:cNvPr>
          <p:cNvGrpSpPr/>
          <p:nvPr/>
        </p:nvGrpSpPr>
        <p:grpSpPr>
          <a:xfrm>
            <a:off x="185350" y="4904388"/>
            <a:ext cx="11731681" cy="1772179"/>
            <a:chOff x="155518" y="1832924"/>
            <a:chExt cx="11731681" cy="176692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0452FFA-2202-ED4D-9EED-C2A6D20C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55518" y="1832925"/>
              <a:ext cx="2348088" cy="175584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FFB724A-0952-B74A-8AE7-E08526D5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03607" y="1832924"/>
              <a:ext cx="2348088" cy="175584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7BC2EC2-C074-1D4D-A7B8-84C926B57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849505" y="1841391"/>
              <a:ext cx="2348089" cy="17558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923CFA7-10DE-7B47-9729-629485728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195403" y="1838778"/>
              <a:ext cx="2348089" cy="176106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F1FA7-8954-1C40-954C-9355D32C9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539110" y="1841391"/>
              <a:ext cx="2348089" cy="175584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8F4228D-DB9F-0B41-AB32-5E187990A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191021" y="1841391"/>
              <a:ext cx="2348089" cy="175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37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 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가지 모델 성능 비교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성능 테스트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&amp;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평균 계산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7FF67-278F-CE40-8F5F-73FBBF25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797" y="1907244"/>
            <a:ext cx="3010369" cy="22577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7D911D-D3F8-F245-9042-EA154B8D5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834" y="1915710"/>
            <a:ext cx="3010369" cy="22577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8BC5FA-650D-044A-B8CB-E4368B191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631" y="1915710"/>
            <a:ext cx="3010369" cy="22577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DB1070-5315-C942-8773-6705B37B4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07244"/>
            <a:ext cx="3010369" cy="22577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C86003-E0BF-804D-AB26-43CE839D7547}"/>
              </a:ext>
            </a:extLst>
          </p:cNvPr>
          <p:cNvSpPr txBox="1"/>
          <p:nvPr/>
        </p:nvSpPr>
        <p:spPr>
          <a:xfrm>
            <a:off x="880167" y="156685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404A3-58D0-C848-95EF-6D77B3F135B0}"/>
              </a:ext>
            </a:extLst>
          </p:cNvPr>
          <p:cNvSpPr txBox="1"/>
          <p:nvPr/>
        </p:nvSpPr>
        <p:spPr>
          <a:xfrm>
            <a:off x="3888965" y="1537912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Majority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79E905-4187-2B44-8920-24190FC7A52E}"/>
              </a:ext>
            </a:extLst>
          </p:cNvPr>
          <p:cNvSpPr txBox="1"/>
          <p:nvPr/>
        </p:nvSpPr>
        <p:spPr>
          <a:xfrm>
            <a:off x="7053001" y="1537912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Survival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2E8DF-8CC1-694C-B7BB-91EC3F85CFFA}"/>
              </a:ext>
            </a:extLst>
          </p:cNvPr>
          <p:cNvSpPr txBox="1"/>
          <p:nvPr/>
        </p:nvSpPr>
        <p:spPr>
          <a:xfrm>
            <a:off x="10061798" y="156685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Ensemble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AC1551-26A5-3B4E-9661-2BC93086E021}"/>
              </a:ext>
            </a:extLst>
          </p:cNvPr>
          <p:cNvSpPr/>
          <p:nvPr/>
        </p:nvSpPr>
        <p:spPr>
          <a:xfrm>
            <a:off x="9951" y="4269004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</a:t>
            </a:r>
            <a:r>
              <a:rPr kumimoji="1" lang="en-US" altLang="ko-KR" sz="12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69.400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%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54661A-BCFB-7F4D-9881-0ACAAD048D39}"/>
              </a:ext>
            </a:extLst>
          </p:cNvPr>
          <p:cNvSpPr/>
          <p:nvPr/>
        </p:nvSpPr>
        <p:spPr>
          <a:xfrm>
            <a:off x="9181631" y="4269003"/>
            <a:ext cx="2647811" cy="1173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79.560 %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80.060 %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84.340 %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</a:t>
            </a:r>
            <a:r>
              <a:rPr kumimoji="1" lang="en-US" altLang="ko-KR" sz="12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85.000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%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8C7203-067D-114A-88D0-21CDA69BB399}"/>
              </a:ext>
            </a:extLst>
          </p:cNvPr>
          <p:cNvSpPr/>
          <p:nvPr/>
        </p:nvSpPr>
        <p:spPr>
          <a:xfrm>
            <a:off x="6172834" y="4269003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64.700 %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68.220 %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73.640 %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</a:t>
            </a:r>
            <a:r>
              <a:rPr kumimoji="1" lang="en-US" altLang="ko-KR" sz="12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75.200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%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041F4-9CD0-DF4C-B11B-9728B240BEC2}"/>
              </a:ext>
            </a:extLst>
          </p:cNvPr>
          <p:cNvSpPr/>
          <p:nvPr/>
        </p:nvSpPr>
        <p:spPr>
          <a:xfrm>
            <a:off x="3008797" y="4269003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63.460 %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67.440 %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72.000 %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</a:t>
            </a:r>
            <a:r>
              <a:rPr kumimoji="1" lang="en-US" altLang="ko-KR" sz="12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75.040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310631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62208</TotalTime>
  <Words>15774</Words>
  <Application>Microsoft Macintosh PowerPoint</Application>
  <PresentationFormat>와이드스크린</PresentationFormat>
  <Paragraphs>2073</Paragraphs>
  <Slides>68</Slides>
  <Notes>47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290</cp:revision>
  <dcterms:created xsi:type="dcterms:W3CDTF">2021-08-30T14:06:47Z</dcterms:created>
  <dcterms:modified xsi:type="dcterms:W3CDTF">2021-12-07T04:06:02Z</dcterms:modified>
</cp:coreProperties>
</file>